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9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467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篇文章讲述了吃饭时看视频等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电子榨菜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会分散注意力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导致人们吃得更多的现象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1556792"/>
            <a:ext cx="10013837" cy="1224136"/>
          </a:xfrm>
          <a:prstGeom prst="rect">
            <a:avLst/>
          </a:prstGeom>
        </p:spPr>
      </p:pic>
      <p:pic>
        <p:nvPicPr>
          <p:cNvPr id="4" name="语篇导航-DA.eps" descr="id:21474883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986664"/>
            <a:ext cx="1701904" cy="41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5738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spoon of pickles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榨菜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sometimes make a meal taste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new type of pickle is being discussed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“digital pickled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for the videos people watch while eating that make their food more delicious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topic got more than 16 million clicks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Weibo and about 100,000 people joined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discussion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meal, many young people in China choose to keep their eyes on TV shows or short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videos,not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a good time with friends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that their food is tastier with the digital pickles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this habit make a difference to your diet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a study in 2019,you may eat more without noticing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international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 asked 62 volunteers to follow different eating habits on four different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habits included eating while looking at the mobile phone, reading magazines and without distraction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干扰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studying, the team found that eating with a distraction increased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intake by about 15 percent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6898"/>
            <a:ext cx="11485848" cy="493981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find out the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reason,the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 invited two groups of people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group ate while listening to sounds about another person eating and the other listened to sounds that helped them imagine themselves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results showed that the second group ate less since they paid more attention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注意力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their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meals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 with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the“digital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pickles”, our attention can be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distracted,which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leads to eating more than expected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study project led by the University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Sussex,UK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pointed out that activities which need lots of attention trick many people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overeating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 invited 120 people to do different tasks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providing them with drinks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shows that if you’re eating or drinking while your attention is distracted by a difficult task, it is less possible for you to tell how full you feel, ”one of the researchers Martin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Yeomans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494088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followings is a kind of digital pickles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9408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new type of pickle is being discussed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‘digital pickled vegetables’. It stands for the videos people watch while eating...”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电子榨菜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指的是吃饭时看的视频内容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用来增加食欲。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饮料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）都不符合文中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电子榨菜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的含义。故选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9460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7452"/>
            <a:ext cx="11485848" cy="2567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 from Paragraph 3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digital pickles may make people get fatter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magazines while eating is a good eating habit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 habits made little difference to people’s diet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divided into four groups by the research team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studying, the team found that eating with a distraction increased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intake by about 15 percent.”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吃饭时分心会使食物摄入量增加约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％。吃得多可能导致发胖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因此可以合理推断：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Eating with digital pickles may make people get fatter.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是正确的；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吃饭时读杂志是好习惯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文中没有此观点；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项说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不同习惯对饮食没影响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与文中相反；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分四组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并未明确提及。故选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500" y="1075223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推理题不是原句摘抄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要结合作者语气和意图推断。排除明显错误选项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注意选项表述的细微差别。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360854" y="2204864"/>
            <a:ext cx="11485848" cy="1656184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076470"/>
            <a:ext cx="1243211" cy="44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7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342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put the sentence “This works not only for eating meals but other difficult tasks as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3423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620" y="1483043"/>
            <a:ext cx="3228048" cy="43167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39276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句子还原题。原句是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works not only for eating meals but other difficult tasks as well.”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该句是对某个现象或研究发现的拓展说明。根据第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“activities which need lots of attention trick many people into overeating...if you’re eating or drinking while your attention is distracted by a difficult task...”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是在讨论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高注意力任务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如何让人吃得更多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句意正好承接句中逻辑。因此应放到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146184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article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Tasks while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 Eating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 and Exercise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 with a Show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1050995"/>
            <a:ext cx="3369395" cy="410902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733289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标题归纳题。整篇文章从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电子榨菜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的流行入手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结合研究讨论了人们吃饭时看视频的影响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分心导致吃得更多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甚至可能引起肥胖等问题。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吃饭时完成任务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不是主题；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项只在文中一段实验中提到；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少吃多动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没有在文中出现。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Enjoy Dinner with a Show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最贴近主题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即边吃饭边看视频现象。虽然略带调侃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但准确概括了全文。故选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6256" y="10251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478</Words>
  <Application>Microsoft Office PowerPoint</Application>
  <PresentationFormat>自定义</PresentationFormat>
  <Paragraphs>31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2025-09-17T13:02:47Z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